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4de62f77af4bd0" /><Relationship Type="http://schemas.openxmlformats.org/officeDocument/2006/relationships/extended-properties" Target="/docProps/app.xml" Id="R8f07820b3b834069" /><Relationship Type="http://schemas.openxmlformats.org/officeDocument/2006/relationships/officeDocument" Target="/ppt/presentation.xml" Id="R35c97b8d415f4d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15cc1e2936489f"/>
  </p:sldMasterIdLst>
  <p:notesMasterIdLst>
    <p:notesMasterId xmlns:r="http://schemas.openxmlformats.org/officeDocument/2006/relationships" r:id="R8b27a4f0e7854796"/>
  </p:notesMasterIdLst>
  <p:sldIdLst>
    <p:sldId xmlns:r="http://schemas.openxmlformats.org/officeDocument/2006/relationships" id="256" r:id="R6f6f9187a2584b39"/>
    <p:sldId xmlns:r="http://schemas.openxmlformats.org/officeDocument/2006/relationships" id="257" r:id="R5934441eb6524181"/>
    <p:sldId xmlns:r="http://schemas.openxmlformats.org/officeDocument/2006/relationships" id="258" r:id="R6fe04d9e5edc4c92"/>
    <p:sldId xmlns:r="http://schemas.openxmlformats.org/officeDocument/2006/relationships" id="259" r:id="Ra6adf62808124f10"/>
    <p:sldId xmlns:r="http://schemas.openxmlformats.org/officeDocument/2006/relationships" id="260" r:id="R19d9604cfa154496"/>
    <p:sldId xmlns:r="http://schemas.openxmlformats.org/officeDocument/2006/relationships" id="261" r:id="Rd1c5fdcdc8354f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57e484f2394454" /><Relationship Type="http://schemas.openxmlformats.org/officeDocument/2006/relationships/slideMaster" Target="/ppt/slideMasters/slideMaster1.xml" Id="Rbd15cc1e2936489f" /><Relationship Type="http://schemas.openxmlformats.org/officeDocument/2006/relationships/notesMaster" Target="/ppt/notesMasters/notesMaster1.xml" Id="R8b27a4f0e7854796" /><Relationship Type="http://schemas.openxmlformats.org/officeDocument/2006/relationships/presProps" Target="/ppt/presProps.xml" Id="R712d9ba3d454432c" /><Relationship Type="http://schemas.openxmlformats.org/officeDocument/2006/relationships/tableStyles" Target="/ppt/tableStyles.xml" Id="R2ca944e326a145dc" /><Relationship Type="http://schemas.openxmlformats.org/officeDocument/2006/relationships/slide" Target="/ppt/slides/slide1.xml" Id="R6f6f9187a2584b39" /><Relationship Type="http://schemas.openxmlformats.org/officeDocument/2006/relationships/slide" Target="/ppt/slides/slide2.xml" Id="R5934441eb6524181" /><Relationship Type="http://schemas.openxmlformats.org/officeDocument/2006/relationships/slide" Target="/ppt/slides/slide3.xml" Id="R6fe04d9e5edc4c92" /><Relationship Type="http://schemas.openxmlformats.org/officeDocument/2006/relationships/slide" Target="/ppt/slides/slide4.xml" Id="Ra6adf62808124f10" /><Relationship Type="http://schemas.openxmlformats.org/officeDocument/2006/relationships/slide" Target="/ppt/slides/slide5.xml" Id="R19d9604cfa154496" /><Relationship Type="http://schemas.openxmlformats.org/officeDocument/2006/relationships/slide" Target="/ppt/slides/slide6.xml" Id="Rd1c5fdcdc8354f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239b1253b840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6e3ed1043648db" /><Relationship Type="http://schemas.openxmlformats.org/officeDocument/2006/relationships/notesMaster" Target="/ppt/notesMasters/notesMaster1.xml" Id="Raf78772838a848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15b64a70b2d4105" /><Relationship Type="http://schemas.openxmlformats.org/officeDocument/2006/relationships/notesMaster" Target="/ppt/notesMasters/notesMaster1.xml" Id="Rc133dac093c94d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ef7387569f4732" /><Relationship Type="http://schemas.openxmlformats.org/officeDocument/2006/relationships/notesMaster" Target="/ppt/notesMasters/notesMaster1.xml" Id="R58201a0e032b48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37a7639e154977" /><Relationship Type="http://schemas.openxmlformats.org/officeDocument/2006/relationships/notesMaster" Target="/ppt/notesMasters/notesMaster1.xml" Id="R69fa384a084240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bbbd4a057424bb5" /><Relationship Type="http://schemas.openxmlformats.org/officeDocument/2006/relationships/notesMaster" Target="/ppt/notesMasters/notesMaster1.xml" Id="R9711dbc3068943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6ae9a8f2194c46" /><Relationship Type="http://schemas.openxmlformats.org/officeDocument/2006/relationships/notesMaster" Target="/ppt/notesMasters/notesMaster1.xml" Id="R1f8e2861d82543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Сегодня коротко покажу, что вошло в версию 0.5.0 и какие ежедневные сценарии стали проще. На всю презентацию понадобится около пяти минут.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фактов: CHANGELOG.md, версия 0.5.0.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Главный результат релиза: Федот стал ближе к рабочему контексту сотрудника. Мы добавили полноценную работу в Битрикс24, уведомления и подписание ReDoc, расширили поиск и дополнили Mini App рабочими действиями.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фактов: CHANGELOG.md, версия 0.5.0.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Первое крупное изменение — Федот появился в Битрикс24 как чат-бот и встроенное приложение. Сотрудник может работать с командами и получать ответы прямо в мессенджере. Отдельно появилась настройка каналов: тип события и место доставки можно выбирать среди подключённых Telegram, MAX и Битрикс24.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фактов: CHANGELOG.md, версия 0.5.0. Иллюстрация создана для этой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Второй сценарий связан с ReDoc Дело. Федот уведомляет о новых делах и запросах подписи. Аккаунт связывается автоматически по телефону или ФИО, включая транслитерацию. Для сотрудников без аккаунта Федота запрос подписи может прийти в личный чат Битрикс24. Также исправлены повторные и пропущенные уведомления.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фактов: CHANGELOG.md, версия 0.5.0. Иллюстрация создана для этой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Третий сценарий объединяет поиск и Mini App. Поиск теперь использует «Великую книгу знаний», все вкладки Google Docs и улучшенный индекс DevDocs. В Redmine можно найти последние задачи конкретного сотрудника. В Mini App добавлены создание задач, действия с ними и более подробная работа со списаниями времени.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фактов: CHANGELOG.md, версия 0.5.0. Иллюстрация создана для этой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После презентации предлагаю проверить три вещи: открыть Федота в Битрикс24, убедиться, что аккаунты связаны, и выбрать подходящие каналы уведомлений. Под пользовательскими изменениями также есть техническая основа: усилена защита промпта, права работают на уровне связанного аккаунта, а CI/CD стал устойчивее.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 фактов: CHANGELOG.md, версия 0.5.0.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e8cca8d67540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0fcd72db0241d4" /><Relationship Type="http://schemas.openxmlformats.org/officeDocument/2006/relationships/slideLayout" Target="/ppt/slideLayouts/slideLayout1.xml" Id="Rb7f0534a2ea541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f0534a2ea541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b9a2560ba49a1" /><Relationship Type="http://schemas.openxmlformats.org/officeDocument/2006/relationships/image" Target="/ppt/media/image.png" Id="R4c2f1ce4c9b845c8" /><Relationship Type="http://schemas.openxmlformats.org/officeDocument/2006/relationships/notesSlide" Target="/ppt/notesSlides/notesSlide1.xml" Id="R9a09485ed1c240a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db1b61e7ed4558" /><Relationship Type="http://schemas.openxmlformats.org/officeDocument/2006/relationships/image" Target="/ppt/media/image2.png" Id="Rc213862667a44779" /><Relationship Type="http://schemas.openxmlformats.org/officeDocument/2006/relationships/notesSlide" Target="/ppt/notesSlides/notesSlide2.xml" Id="R7d242d8aa00142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1054bde4eb4601" /><Relationship Type="http://schemas.openxmlformats.org/officeDocument/2006/relationships/image" Target="/ppt/media/image3.png" Id="Ra4075d2fbba84e54" /><Relationship Type="http://schemas.openxmlformats.org/officeDocument/2006/relationships/notesSlide" Target="/ppt/notesSlides/notesSlide3.xml" Id="Ra3fa4c5e8ac147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886b5058964154" /><Relationship Type="http://schemas.openxmlformats.org/officeDocument/2006/relationships/image" Target="/ppt/media/image4.png" Id="Rce9564bef58a4a8d" /><Relationship Type="http://schemas.openxmlformats.org/officeDocument/2006/relationships/notesSlide" Target="/ppt/notesSlides/notesSlide4.xml" Id="Rdeeeb4add06c435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fe268bc7e4fe0" /><Relationship Type="http://schemas.openxmlformats.org/officeDocument/2006/relationships/image" Target="/ppt/media/image5.png" Id="Re3dc53df24414a8f" /><Relationship Type="http://schemas.openxmlformats.org/officeDocument/2006/relationships/notesSlide" Target="/ppt/notesSlides/notesSlide5.xml" Id="R8885196d121b46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5142fae1784895" /><Relationship Type="http://schemas.openxmlformats.org/officeDocument/2006/relationships/notesSlide" Target="/ppt/notesSlides/notesSlide6.xml" Id="Re38b0e9f076e477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8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F3407-D10B-4BCF-997E-CEA4B581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8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B182FF-E84B-44AB-9FCE-E480C6E0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57350"/>
            <a:ext cx="685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69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Федот 0.5.0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6F97E8-5524-4291-96F6-24BCB4532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28900"/>
            <a:ext cx="533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6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0">
                <a:solidFill>
                  <a:srgbClr val="C8D6E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C8D6ED"/>
                </a:solidFill>
                <a:latin typeface="Arial"/>
                <a:ea typeface="Arial"/>
                <a:cs typeface="Arial"/>
              </a:rPr>
              <a:t>Краткий обзор релиза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11256D-79CB-4F96-B6F3-14A97A1E4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813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8FA5C8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8FA5C8"/>
                </a:solidFill>
                <a:latin typeface="Arial"/>
                <a:ea typeface="Arial"/>
                <a:cs typeface="Arial"/>
              </a:rPr>
              <a:t>1 октября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94E972-F39C-446D-A57B-B62132B5B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790700"/>
            <a:ext cx="2171700" cy="2171700"/>
          </a:xfrm>
          <a:prstGeom xmlns:a="http://schemas.openxmlformats.org/drawingml/2006/main" prst="roundRect">
            <a:avLst>
              <a:gd name="adj" fmla="val 18421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0">
            <a:noFill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2f1ce4c9b845c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91600" y="1924050"/>
            <a:ext cx="1905000" cy="1905000"/>
          </a:xfrm>
          <a:prstGeom xmlns:a="http://schemas.openxmlformats.org/drawingml/2006/main" prst="roundRect">
            <a:avLst>
              <a:gd name="adj" fmla="val 180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3AAA2E-0913-4C1E-9BDB-123A5E82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721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73D4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73D4FF"/>
                </a:solidFill>
                <a:latin typeface="Arial"/>
                <a:ea typeface="Arial"/>
                <a:cs typeface="Arial"/>
              </a:rPr>
              <a:t>Корпоративный AI-ассистент</a:t>
            </a:r>
          </a:p>
        </p:txBody>
      </p:sp>
    </p:spTree>
    <p:extLst>
      <p:ext uri="{BB962C8B-B14F-4D97-AF65-F5344CB8AC3E}">
        <p14:creationId xmlns:p14="http://schemas.microsoft.com/office/powerpoint/2010/main" val="19031722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9E505-9D25-4E52-BA80-5630C113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561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4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00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Что вошло в 0.5.0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D1557-6924-40EF-98CD-C3BD7DB7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62100"/>
            <a:ext cx="4953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0A326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A326A"/>
                </a:solidFill>
                <a:latin typeface="Arial"/>
                <a:ea typeface="Arial"/>
                <a:cs typeface="Arial"/>
              </a:rPr>
              <a:t>Один релиз объединяет рабочие каналы, документы, поиск и ежедневные действия.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2DBE3C-26BB-4047-B42E-D702B2E3A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9900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52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725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Сотруднику реже приходится переходить между системами, а важные события становятся заметнее.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AA13F5-E6C5-4702-AD71-B0179F80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33900"/>
            <a:ext cx="87630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68F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1B5FD6-AD72-4DBC-BB33-130749EB7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625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Далее три ключевых сценария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13862667a44779"/>
          <a:stretch xmlns:a="http://schemas.openxmlformats.org/drawingml/2006/main"/>
        </p:blipFill>
        <p:spPr>
          <a:xfrm xmlns:a="http://schemas.openxmlformats.org/drawingml/2006/main">
            <a:off x="6724650" y="323850"/>
            <a:ext cx="4953000" cy="6191250"/>
          </a:xfrm>
          <a:prstGeom xmlns:a="http://schemas.openxmlformats.org/drawingml/2006/main" prst="roundRect">
            <a:avLst>
              <a:gd name="adj" fmla="val 5385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5332E-79A4-41F5-916B-B1522A12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4198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944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62708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0676416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75d2fbba84e5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FCD685-DA2D-4758-AA63-4F256416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3400"/>
            <a:ext cx="5334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52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Федот в Битрикс24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6E4210-1195-4314-A0C4-A40EE0B62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00150"/>
            <a:ext cx="47148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2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0A326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A326A"/>
                </a:solidFill>
                <a:latin typeface="Arial"/>
                <a:ea typeface="Arial"/>
                <a:cs typeface="Arial"/>
              </a:rPr>
              <a:t>Ассистент работает внутри привычного мессенджера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D15FA9-7849-4843-9543-CF29F37EB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419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45B4C5-9EEB-4DAE-814A-726D43FEE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171700"/>
            <a:ext cx="4524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Чаты и команды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F9AD7-9820-44F0-8A36-B376DE9F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514600"/>
            <a:ext cx="452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Ответы в личных и групповых чатах, реакции и рабочие команды.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65C7E6-7F5A-4695-97BE-E4AE01BE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419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69B088-0B1D-40F3-A8D1-409885DC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4524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Встроенное приложение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A14238-BD81-4E8B-BF8D-6D311868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562350"/>
            <a:ext cx="452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Аккаунт привязывается автоматически, в том числе без общего профиля.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BECC8A-A76C-41EF-B052-9ED6CF7D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419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DCE98C-1045-4824-991B-F99D2CB85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267200"/>
            <a:ext cx="4524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Выбор каналов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D5CE28-7714-406A-891E-3156B1D29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610100"/>
            <a:ext cx="452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Пользователь выбирает Telegram, MAX и Битрикс24 для разных уведомлений.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E900E5-2AA2-4ABE-A580-4A6A8E67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721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52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Меньше переключений между рабочими каналами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397EAB-6D9B-42DF-A9AC-97CF91F96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4198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944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0A326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A326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2676038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9564bef58a4a8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D19C4B-0AC0-4154-8516-4C8B85FF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3400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52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ReDoc Дело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13722E-11B9-42AD-94B6-5152EC150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00150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2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0A326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A326A"/>
                </a:solidFill>
                <a:latin typeface="Arial"/>
                <a:ea typeface="Arial"/>
                <a:cs typeface="Arial"/>
              </a:rPr>
              <a:t>Новые дела и запросы подписи доходят до нужного сотрудника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3376CF-FE88-4068-9591-FEC478524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419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F92F77-6A4A-4A62-A2D4-04C93A8F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09800"/>
            <a:ext cx="4524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Уведомления о делах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3CF821-A45D-4AD1-9CF8-A1A9B5761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552700"/>
            <a:ext cx="452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Доставка работает в Telegram и Битрикс24.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F9DBD7-1AF3-4462-8372-D94005C3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419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94C348-FFC6-42D1-AE8F-D3E706DD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57550"/>
            <a:ext cx="4524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Автоматическая привязка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56925C-3D20-4898-8928-20100BF5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00450"/>
            <a:ext cx="452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Федот находит аккаунт по телефону или ФИО с учётом транслитерации.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0AD656-D957-4425-905A-4AFE9F55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419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784C46-5187-4C88-82C9-80D680E1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05300"/>
            <a:ext cx="4524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Запросы подписи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A803B7-D586-4F20-9F8C-AA663C26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648200"/>
            <a:ext cx="452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Сообщения получают и сотрудники без аккаунта Федота в Битрикс24.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D154BE-6C49-4E68-A947-DDE3CC1EC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4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23A76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3A76F"/>
                </a:solidFill>
                <a:latin typeface="Arial"/>
                <a:ea typeface="Arial"/>
                <a:cs typeface="Arial"/>
              </a:rPr>
              <a:t>В Mini App доступно демонстрационное подписание документов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D77EC2-5F16-4B78-A5BB-557BC0E71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4198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944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0A326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A326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5729082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dc53df24414a8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AD6D28-6BDE-4010-9DA4-E8DF3FE2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3400"/>
            <a:ext cx="5143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52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Поиск и Mini App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840562-1937-4DC9-8F25-CF8BEB5CA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001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23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0A326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A326A"/>
                </a:solidFill>
                <a:latin typeface="Arial"/>
                <a:ea typeface="Arial"/>
                <a:cs typeface="Arial"/>
              </a:rPr>
              <a:t>Больше полезных действий в одном интерфейсе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040A79-A9EA-4CE0-8FD4-23B7A06FD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9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FBA5E3-5178-4A1A-85BF-BFB1FB39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19075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Больше знаний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D40916-A11D-4ED0-B9BA-E68B2CBDA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533650"/>
            <a:ext cx="466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«Великая книга знаний», все вкладки Google Docs и улучшенный DevDocs.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B411A7-280E-475E-A016-CFBAC20F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419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EBD3A9-E2AA-4C81-B80D-9E4E9696A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31470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Работа с задачами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6E8E7B-C561-4C7C-B21F-469010C4E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57600"/>
            <a:ext cx="466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Поиск последних задач по сотруднику, создание задач и действия с ними.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CA2211-745F-4F07-88A1-DAA02734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419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2F68F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F68F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E3F19E-6F0F-40ED-888D-BA6CE6661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438650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0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203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52033"/>
                </a:solidFill>
                <a:latin typeface="Arial"/>
                <a:ea typeface="Arial"/>
                <a:cs typeface="Arial"/>
              </a:rPr>
              <a:t>Учёт времени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E391FA-AEF3-4BDF-B1D6-75BACCA3B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781550"/>
            <a:ext cx="466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9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7086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27086"/>
                </a:solidFill>
                <a:latin typeface="Arial"/>
                <a:ea typeface="Arial"/>
                <a:cs typeface="Arial"/>
              </a:rPr>
              <a:t>Списания по дням можно создавать, обновлять и удалять.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290189-9BC8-4647-99D3-EFF8656F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72150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1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D56B1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D56B1C"/>
                </a:solidFill>
                <a:latin typeface="Arial"/>
                <a:ea typeface="Arial"/>
                <a:cs typeface="Arial"/>
              </a:rPr>
              <a:t>Индекс обновляется быстрее и использует больше источников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2D8E48-292A-4BFE-84E3-7767D74B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4198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944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0A326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A326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979763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118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8AA4F1-2B4C-476A-9AE6-CBC6726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8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8B25B1-A55C-4FBE-85B2-77F54061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1500"/>
            <a:ext cx="5810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 чего начать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208B02-7874-4C17-9636-0C5A17C55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47850"/>
            <a:ext cx="723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73D4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D4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DA366-2120-48B0-9DAC-B18B98CC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1847850"/>
            <a:ext cx="771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Откройте Федота в Битрикс24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52CA26-B5A2-4D4C-9C92-F2B05F310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81300"/>
            <a:ext cx="723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73D4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D4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22F04D-58FA-4F84-BC65-82C11E45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781300"/>
            <a:ext cx="771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Проверьте связанные аккаунты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609F6C-52FD-4005-BFD5-E4B238557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14750"/>
            <a:ext cx="723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73D4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D4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955E29-EDC6-4954-9AF5-F34AFEED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714750"/>
            <a:ext cx="857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Выберите каналы и типы уведомлений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FB6082-FE85-44E4-870F-2A619AF6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57750"/>
            <a:ext cx="9906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425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D2EA4C-E875-4FCA-AD05-A13B5F968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6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>
                <a:solidFill>
                  <a:srgbClr val="73D4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3D4FF"/>
                </a:solidFill>
                <a:latin typeface="Arial"/>
                <a:ea typeface="Arial"/>
                <a:cs typeface="Arial"/>
              </a:rPr>
              <a:t>Основа релиза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CD4389-C40B-4093-A89A-E773B542F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8165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C8D6E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C8D6ED"/>
                </a:solidFill>
                <a:latin typeface="Arial"/>
                <a:ea typeface="Arial"/>
                <a:cs typeface="Arial"/>
              </a:rPr>
              <a:t>Защита системного промпта, единые права связанного аккаунта и более устойчивый CI/CD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C5E5F2-42B7-4F43-A988-D8B57ACAE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41985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944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200" b="1">
                <a:solidFill>
                  <a:srgbClr val="71829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1829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641586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2026-10-01T16:16:53.8500000Z</dcterms:created>
  <dcterms:modified xsi:type="dcterms:W3CDTF">2026-10-01T16:16:53.8500000Z</dcterms:modified>
</coreProperties>
</file>